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1" r:id="rId3"/>
    <p:sldId id="260" r:id="rId4"/>
    <p:sldId id="256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6144" userDrawn="1">
          <p15:clr>
            <a:srgbClr val="A4A3A4"/>
          </p15:clr>
        </p15:guide>
        <p15:guide id="5" pos="4704" userDrawn="1">
          <p15:clr>
            <a:srgbClr val="A4A3A4"/>
          </p15:clr>
        </p15:guide>
        <p15:guide id="6" pos="1536" userDrawn="1">
          <p15:clr>
            <a:srgbClr val="A4A3A4"/>
          </p15:clr>
        </p15:guide>
        <p15:guide id="9" orient="horz" pos="2184" userDrawn="1">
          <p15:clr>
            <a:srgbClr val="A4A3A4"/>
          </p15:clr>
        </p15:guide>
        <p15:guide id="10" orient="horz" pos="1248" userDrawn="1">
          <p15:clr>
            <a:srgbClr val="A4A3A4"/>
          </p15:clr>
        </p15:guide>
        <p15:guide id="11" orient="horz" pos="3312" userDrawn="1">
          <p15:clr>
            <a:srgbClr val="A4A3A4"/>
          </p15:clr>
        </p15:guide>
        <p15:guide id="12" pos="29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6144"/>
        <p:guide pos="4704"/>
        <p:guide pos="1536"/>
        <p:guide orient="horz" pos="2184"/>
        <p:guide orient="horz" pos="1248"/>
        <p:guide orient="horz" pos="3312"/>
        <p:guide pos="297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0250" y="612765"/>
            <a:ext cx="10611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ESTRUCTURA PLANTILLA- Sin </a:t>
            </a:r>
            <a:r>
              <a:rPr lang="en-US" sz="4400" b="1" dirty="0" err="1">
                <a:latin typeface="Century Gothic" panose="020B0502020202020204" pitchFamily="34" charset="0"/>
              </a:rPr>
              <a:t>Bordes</a:t>
            </a:r>
            <a:endParaRPr lang="en-US" sz="4400" b="1" dirty="0">
              <a:latin typeface="Century Gothic" panose="020B0502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6" y="5705417"/>
            <a:ext cx="2611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*Imagen </a:t>
            </a:r>
            <a:r>
              <a:rPr lang="en-US" sz="1600" dirty="0" err="1">
                <a:latin typeface="Century Gothic" panose="020B0502020202020204" pitchFamily="34" charset="0"/>
              </a:rPr>
              <a:t>por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25033" y="2136292"/>
            <a:ext cx="36767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b="1" dirty="0">
                <a:latin typeface="Century Gothic" panose="020B0502020202020204" pitchFamily="34" charset="0"/>
              </a:rPr>
              <a:t>Como usar estas plantillas:</a:t>
            </a:r>
          </a:p>
          <a:p>
            <a:endParaRPr lang="es-VE" b="1" dirty="0">
              <a:latin typeface="Century Gothic" panose="020B0502020202020204" pitchFamily="34" charset="0"/>
            </a:endParaRPr>
          </a:p>
          <a:p>
            <a:r>
              <a:rPr lang="es-VE" dirty="0">
                <a:latin typeface="Century Gothic" panose="020B0502020202020204" pitchFamily="34" charset="0"/>
              </a:rPr>
              <a:t>Donde veas estos iconos, te mostrarán la ubicación de los textos y de las imágenes.</a:t>
            </a:r>
          </a:p>
          <a:p>
            <a:r>
              <a:rPr lang="es-VE" dirty="0">
                <a:latin typeface="Century Gothic" panose="020B0502020202020204" pitchFamily="34" charset="0"/>
              </a:rPr>
              <a:t>Tendrás un ejemplo por cada plantilla como inspiración o puedes crear tus propios diseños.</a:t>
            </a:r>
          </a:p>
        </p:txBody>
      </p:sp>
    </p:spTree>
    <p:extLst>
      <p:ext uri="{BB962C8B-B14F-4D97-AF65-F5344CB8AC3E}">
        <p14:creationId xmlns:p14="http://schemas.microsoft.com/office/powerpoint/2010/main" val="3237972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6305" y="5331981"/>
            <a:ext cx="7319494" cy="1395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511142" y="186816"/>
            <a:ext cx="4532811" cy="654055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5943" y="1744799"/>
            <a:ext cx="2242456" cy="160469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723" y="5386930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9032" y="2451970"/>
            <a:ext cx="977030" cy="9770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573382" y="186816"/>
            <a:ext cx="4872417" cy="50709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26305" y="3467100"/>
            <a:ext cx="2312094" cy="17906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3894" y="2157608"/>
            <a:ext cx="1271392" cy="127139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191648" y="186816"/>
            <a:ext cx="2246752" cy="1413384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21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1254"/>
            <a:ext cx="12191999" cy="6879253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329" y="129248"/>
            <a:ext cx="1470952" cy="14709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513" y="1655055"/>
            <a:ext cx="1728583" cy="17285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849" y="3415890"/>
            <a:ext cx="1841910" cy="184191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4127" y="474929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TITLE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739327" y="3628793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0" i="0" dirty="0">
                <a:solidFill>
                  <a:srgbClr val="000000"/>
                </a:solidFill>
                <a:effectLst/>
                <a:latin typeface="futura-lt-w01-light"/>
              </a:rPr>
              <a:t>Click here to add your own text and edit me. 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1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/>
          <a:srcRect r="49664"/>
          <a:stretch/>
        </p:blipFill>
        <p:spPr>
          <a:xfrm>
            <a:off x="2440368" y="-8549"/>
            <a:ext cx="5023201" cy="6866547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-31184" y="5610225"/>
            <a:ext cx="12223183" cy="8953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5225" y="5639497"/>
            <a:ext cx="822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rPr>
              <a:t>TITULO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591173" y="2013239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91173" y="3644347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504" y="91441"/>
            <a:ext cx="11939450" cy="139539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724400" y="1687146"/>
            <a:ext cx="7319554" cy="50402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4504" y="1687145"/>
            <a:ext cx="4519747" cy="504022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48481" y="3672392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0785" y="121443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3819573"/>
            <a:ext cx="977030" cy="977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600200"/>
            <a:ext cx="4724399" cy="52578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822763" y="492669"/>
            <a:ext cx="8228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TITULO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r="5405"/>
          <a:stretch/>
        </p:blipFill>
        <p:spPr>
          <a:xfrm>
            <a:off x="4724400" y="1600199"/>
            <a:ext cx="7467600" cy="52601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338349" y="492668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7" name="Rectangle 6"/>
          <p:cNvSpPr/>
          <p:nvPr/>
        </p:nvSpPr>
        <p:spPr>
          <a:xfrm>
            <a:off x="1342880" y="3675801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5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78</Words>
  <Application>Microsoft Office PowerPoint</Application>
  <PresentationFormat>Widescreen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18</cp:revision>
  <dcterms:created xsi:type="dcterms:W3CDTF">2017-04-07T20:04:28Z</dcterms:created>
  <dcterms:modified xsi:type="dcterms:W3CDTF">2017-05-23T15:29:34Z</dcterms:modified>
</cp:coreProperties>
</file>